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1" r:id="rId17"/>
    <p:sldId id="270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goner, Jessica" initials="WJ" lastIdx="1" clrIdx="0">
    <p:extLst>
      <p:ext uri="{19B8F6BF-5375-455C-9EA6-DF929625EA0E}">
        <p15:presenceInfo xmlns:p15="http://schemas.microsoft.com/office/powerpoint/2012/main" userId="S-1-5-21-4217669599-2491222991-3264065535-17187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8-06T11:50:00.341" idx="1">
    <p:pos x="10" y="10"/>
    <p:text/>
    <p:extLst>
      <p:ext uri="{C676402C-5697-4E1C-873F-D02D1690AC5C}">
        <p15:threadingInfo xmlns:p15="http://schemas.microsoft.com/office/powerpoint/2012/main" timeZoneBias="30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92E424-9DA7-4F04-A3E5-E28735181793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336D25-A60F-49B9-A756-BA98CB43A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739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36D25-A60F-49B9-A756-BA98CB43AFC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6525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36D25-A60F-49B9-A756-BA98CB43AFC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43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36D25-A60F-49B9-A756-BA98CB43AFC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227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36D25-A60F-49B9-A756-BA98CB43AFC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239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36D25-A60F-49B9-A756-BA98CB43AFC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238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36D25-A60F-49B9-A756-BA98CB43AFC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2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36D25-A60F-49B9-A756-BA98CB43AFC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8355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36D25-A60F-49B9-A756-BA98CB43AFC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0510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36D25-A60F-49B9-A756-BA98CB43AFC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1548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36D25-A60F-49B9-A756-BA98CB43AFC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215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8/12/2021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LB 51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Director Brenda Urbanek </a:t>
            </a:r>
          </a:p>
          <a:p>
            <a:r>
              <a:rPr lang="en-US" dirty="0"/>
              <a:t>LARM Webinar August 11, 2021</a:t>
            </a:r>
          </a:p>
        </p:txBody>
      </p:sp>
    </p:spTree>
    <p:extLst>
      <p:ext uri="{BB962C8B-B14F-4D97-AF65-F5344CB8AC3E}">
        <p14:creationId xmlns:p14="http://schemas.microsoft.com/office/powerpoint/2010/main" val="3252545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Hiring of Nebraska Certified Officers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Formerly 81-1456 &amp; 1457</a:t>
            </a:r>
          </a:p>
          <a:p>
            <a:r>
              <a:rPr lang="en-US" dirty="0"/>
              <a:t>First thing:  Call the NLETC to see if applicant is “791 locked”</a:t>
            </a:r>
          </a:p>
          <a:p>
            <a:r>
              <a:rPr lang="en-US" dirty="0"/>
              <a:t>Prospective Employer Waiver</a:t>
            </a:r>
          </a:p>
          <a:p>
            <a:pPr lvl="1"/>
            <a:r>
              <a:rPr lang="en-US" dirty="0"/>
              <a:t>Must be submitted to former agency including outstate agencies</a:t>
            </a:r>
          </a:p>
          <a:p>
            <a:pPr lvl="1"/>
            <a:r>
              <a:rPr lang="en-US" dirty="0"/>
              <a:t>Former agency must respond within 10 days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467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Continuing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2021=20 hours</a:t>
            </a:r>
          </a:p>
          <a:p>
            <a:r>
              <a:rPr lang="en-US" dirty="0"/>
              <a:t>2022=28 hours</a:t>
            </a:r>
          </a:p>
          <a:p>
            <a:r>
              <a:rPr lang="en-US" dirty="0"/>
              <a:t>2023=32 hours</a:t>
            </a:r>
          </a:p>
          <a:p>
            <a:r>
              <a:rPr lang="en-US" dirty="0"/>
              <a:t>Can all be taken on line</a:t>
            </a:r>
          </a:p>
          <a:p>
            <a:r>
              <a:rPr lang="en-US" dirty="0"/>
              <a:t>Each year 2 hours must be anti-bias/implicit bias</a:t>
            </a:r>
          </a:p>
        </p:txBody>
      </p:sp>
    </p:spTree>
    <p:extLst>
      <p:ext uri="{BB962C8B-B14F-4D97-AF65-F5344CB8AC3E}">
        <p14:creationId xmlns:p14="http://schemas.microsoft.com/office/powerpoint/2010/main" val="1532056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2022 Requirements  28 hours and the following topics: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Refresher courses on de-escalation, mental health, and substance abuse issues;</a:t>
            </a:r>
            <a:endParaRPr lang="en-US" sz="1800" dirty="0"/>
          </a:p>
          <a:p>
            <a:r>
              <a:rPr lang="en-US" dirty="0"/>
              <a:t>  A minimum of two hours of anti-bias and implicit bias training; </a:t>
            </a:r>
            <a:endParaRPr lang="en-US" sz="1800" dirty="0"/>
          </a:p>
          <a:p>
            <a:r>
              <a:rPr lang="en-US" dirty="0"/>
              <a:t> Firearms; </a:t>
            </a:r>
            <a:endParaRPr lang="en-US" sz="1800" dirty="0"/>
          </a:p>
          <a:p>
            <a:r>
              <a:rPr lang="en-US" dirty="0"/>
              <a:t>Officer wellness;</a:t>
            </a:r>
            <a:endParaRPr lang="en-US" sz="1800" dirty="0"/>
          </a:p>
          <a:p>
            <a:r>
              <a:rPr lang="en-US" dirty="0"/>
              <a:t>Legal updates, including, but not limited to, legislative changes and First Amendment and Fourth Amendment issues; </a:t>
            </a:r>
            <a:endParaRPr lang="en-US" sz="1800" dirty="0"/>
          </a:p>
          <a:p>
            <a:r>
              <a:rPr lang="en-US" dirty="0"/>
              <a:t>Vehicular pursuit policy review; and </a:t>
            </a:r>
            <a:endParaRPr lang="en-US" sz="1800" dirty="0"/>
          </a:p>
          <a:p>
            <a:r>
              <a:rPr lang="en-US" dirty="0"/>
              <a:t>Any other training as determined by a law enforcement agency.</a:t>
            </a:r>
            <a:endParaRPr lang="en-US" sz="1800" dirty="0"/>
          </a:p>
          <a:p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215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2023 Requirements  32 hours and the following topics: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Refresher courses on de-escalation, mental health, and substance abuse issues;</a:t>
            </a:r>
            <a:endParaRPr lang="en-US" sz="1800" dirty="0"/>
          </a:p>
          <a:p>
            <a:r>
              <a:rPr lang="en-US" dirty="0"/>
              <a:t>  A minimum of two hours of anti-bias and implicit bias training; </a:t>
            </a:r>
            <a:endParaRPr lang="en-US" sz="1800" dirty="0"/>
          </a:p>
          <a:p>
            <a:r>
              <a:rPr lang="en-US" dirty="0"/>
              <a:t> Firearms; </a:t>
            </a:r>
            <a:endParaRPr lang="en-US" sz="1800" dirty="0"/>
          </a:p>
          <a:p>
            <a:r>
              <a:rPr lang="en-US" dirty="0"/>
              <a:t>Officer wellness;</a:t>
            </a:r>
            <a:endParaRPr lang="en-US" sz="1800" dirty="0"/>
          </a:p>
          <a:p>
            <a:r>
              <a:rPr lang="en-US" dirty="0"/>
              <a:t>Legal updates, including, but not limited to, legislative changes and First Amendment and Fourth Amendment issues; </a:t>
            </a:r>
            <a:endParaRPr lang="en-US" sz="1800" dirty="0"/>
          </a:p>
          <a:p>
            <a:r>
              <a:rPr lang="en-US" dirty="0"/>
              <a:t>Vehicular pursuit policy review; and </a:t>
            </a:r>
            <a:endParaRPr lang="en-US" sz="1800" dirty="0"/>
          </a:p>
          <a:p>
            <a:r>
              <a:rPr lang="en-US" dirty="0"/>
              <a:t>Any other training as determined by a law enforcement agency.” </a:t>
            </a: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567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Reserve Officers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NCO - follow model hiring process</a:t>
            </a:r>
          </a:p>
          <a:p>
            <a:r>
              <a:rPr lang="en-US" dirty="0"/>
              <a:t>When interacting with the public must be “in direct supervision of a </a:t>
            </a:r>
            <a:r>
              <a:rPr lang="en-US" b="1" u="sng" dirty="0"/>
              <a:t>physically</a:t>
            </a:r>
            <a:r>
              <a:rPr lang="en-US" dirty="0"/>
              <a:t> present certified officer;</a:t>
            </a:r>
          </a:p>
          <a:p>
            <a:r>
              <a:rPr lang="en-US" dirty="0"/>
              <a:t>Cannot take any enforcement action unless under direct supervision of a physically present law enforcement officer </a:t>
            </a:r>
          </a:p>
          <a:p>
            <a:r>
              <a:rPr lang="en-US" dirty="0"/>
              <a:t>Can work an unlimited number of hours</a:t>
            </a:r>
          </a:p>
          <a:p>
            <a:pPr lvl="1"/>
            <a:r>
              <a:rPr lang="en-US" dirty="0"/>
              <a:t>But when working must be with a physically present certified officer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219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Grounds for revocation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Adds final conviction of misdemeanors which have a “rational connection” to  the officer’s duties of a law enforcement officer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Database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Develop a publicly accessible  database of revoked officers</a:t>
            </a:r>
          </a:p>
          <a:p>
            <a:r>
              <a:rPr lang="en-US" dirty="0"/>
              <a:t>Revoked and surrendered certificate = same meaning</a:t>
            </a:r>
          </a:p>
        </p:txBody>
      </p:sp>
    </p:spTree>
    <p:extLst>
      <p:ext uri="{BB962C8B-B14F-4D97-AF65-F5344CB8AC3E}">
        <p14:creationId xmlns:p14="http://schemas.microsoft.com/office/powerpoint/2010/main" val="4002407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Agency Accreditation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Summary:</a:t>
            </a:r>
          </a:p>
          <a:p>
            <a:pPr lvl="1"/>
            <a:r>
              <a:rPr lang="en-US" dirty="0"/>
              <a:t>No “cost”</a:t>
            </a:r>
          </a:p>
          <a:p>
            <a:pPr lvl="1"/>
            <a:r>
              <a:rPr lang="en-US" dirty="0"/>
              <a:t>By 1/1/2023 accreditation will be required </a:t>
            </a:r>
          </a:p>
          <a:p>
            <a:pPr lvl="1"/>
            <a:r>
              <a:rPr lang="en-US" dirty="0"/>
              <a:t>Process to achieve accreditation begins in 2022</a:t>
            </a:r>
          </a:p>
          <a:p>
            <a:pPr lvl="1"/>
            <a:r>
              <a:rPr lang="en-US" dirty="0"/>
              <a:t>National Accreditation </a:t>
            </a:r>
            <a:r>
              <a:rPr lang="en-US" u="sng" dirty="0"/>
              <a:t>OR</a:t>
            </a:r>
          </a:p>
          <a:p>
            <a:pPr lvl="1"/>
            <a:r>
              <a:rPr lang="en-US" dirty="0"/>
              <a:t>Nebraska </a:t>
            </a:r>
          </a:p>
          <a:p>
            <a:pPr lvl="2"/>
            <a:r>
              <a:rPr lang="en-US" dirty="0"/>
              <a:t>Data reporting compliant (NIBRS,  traffic stop, employment data) </a:t>
            </a:r>
          </a:p>
          <a:p>
            <a:pPr lvl="2"/>
            <a:r>
              <a:rPr lang="en-US" dirty="0"/>
              <a:t>CE &amp; firearm compliant</a:t>
            </a:r>
          </a:p>
          <a:p>
            <a:pPr lvl="2"/>
            <a:r>
              <a:rPr lang="en-US" dirty="0"/>
              <a:t>Policies</a:t>
            </a:r>
          </a:p>
          <a:p>
            <a:pPr lvl="2"/>
            <a:r>
              <a:rPr lang="en-US" dirty="0"/>
              <a:t>Hiring practices</a:t>
            </a:r>
          </a:p>
          <a:p>
            <a:r>
              <a:rPr lang="en-US" dirty="0"/>
              <a:t>At August PSAC meeting this process will be presented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417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PSAC Membership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Adds Omaha PD</a:t>
            </a:r>
          </a:p>
          <a:p>
            <a:r>
              <a:rPr lang="en-US" dirty="0"/>
              <a:t>Adds a sergeant or below</a:t>
            </a:r>
          </a:p>
          <a:p>
            <a:r>
              <a:rPr lang="en-US" dirty="0"/>
              <a:t>Are Governor appointed positions</a:t>
            </a:r>
          </a:p>
        </p:txBody>
      </p:sp>
    </p:spTree>
    <p:extLst>
      <p:ext uri="{BB962C8B-B14F-4D97-AF65-F5344CB8AC3E}">
        <p14:creationId xmlns:p14="http://schemas.microsoft.com/office/powerpoint/2010/main" val="29892443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Duty to Intervene 1/1/2022</a:t>
            </a:r>
          </a:p>
          <a:p>
            <a:pPr lvl="1"/>
            <a:r>
              <a:rPr lang="en-US" dirty="0"/>
              <a:t>Crime Commission will develop “model” policy; </a:t>
            </a:r>
          </a:p>
          <a:p>
            <a:r>
              <a:rPr lang="en-US" dirty="0"/>
              <a:t>Officer Misconduct policy</a:t>
            </a:r>
          </a:p>
          <a:p>
            <a:pPr lvl="1"/>
            <a:r>
              <a:rPr lang="en-US" dirty="0"/>
              <a:t>accepting and investigating complaints against officers</a:t>
            </a:r>
          </a:p>
          <a:p>
            <a:r>
              <a:rPr lang="en-US" dirty="0"/>
              <a:t>Chokeholds</a:t>
            </a:r>
          </a:p>
          <a:p>
            <a:r>
              <a:rPr lang="en-US" dirty="0"/>
              <a:t>Currently Required Policies</a:t>
            </a:r>
          </a:p>
          <a:p>
            <a:pPr lvl="1"/>
            <a:r>
              <a:rPr lang="en-US" dirty="0"/>
              <a:t>Eyewitness identification</a:t>
            </a:r>
          </a:p>
          <a:p>
            <a:pPr lvl="1"/>
            <a:r>
              <a:rPr lang="en-US" dirty="0"/>
              <a:t>Body-worn cameras</a:t>
            </a:r>
          </a:p>
          <a:p>
            <a:pPr lvl="1"/>
            <a:r>
              <a:rPr lang="en-US" dirty="0"/>
              <a:t>Racial Profiling</a:t>
            </a:r>
          </a:p>
          <a:p>
            <a:pPr lvl="1"/>
            <a:r>
              <a:rPr lang="en-US" dirty="0"/>
              <a:t>Emergency vehicle operation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005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Effective Date:     August 28</a:t>
            </a:r>
            <a:r>
              <a:rPr lang="en-US" baseline="30000" dirty="0"/>
              <a:t>th</a:t>
            </a:r>
            <a:r>
              <a:rPr lang="en-US" dirty="0"/>
              <a:t>, 2021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702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Impacts of LB 51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Noncertified Conditional Officer</a:t>
            </a:r>
          </a:p>
          <a:p>
            <a:r>
              <a:rPr lang="en-US" dirty="0"/>
              <a:t>Reciprocity Officers</a:t>
            </a:r>
          </a:p>
          <a:p>
            <a:r>
              <a:rPr lang="en-US" dirty="0"/>
              <a:t>Hiring of Nebraska Certified Officers</a:t>
            </a:r>
          </a:p>
          <a:p>
            <a:r>
              <a:rPr lang="en-US" dirty="0"/>
              <a:t>Continuing Education Requirements</a:t>
            </a:r>
          </a:p>
          <a:p>
            <a:r>
              <a:rPr lang="en-US" dirty="0"/>
              <a:t>Required Policies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Reserve officers</a:t>
            </a:r>
          </a:p>
          <a:p>
            <a:r>
              <a:rPr lang="en-US" dirty="0"/>
              <a:t>Grounds for revocation</a:t>
            </a:r>
          </a:p>
          <a:p>
            <a:r>
              <a:rPr lang="en-US" dirty="0"/>
              <a:t>Database of revoked officers</a:t>
            </a:r>
          </a:p>
          <a:p>
            <a:r>
              <a:rPr lang="en-US" dirty="0"/>
              <a:t>Accreditation </a:t>
            </a:r>
          </a:p>
          <a:p>
            <a:r>
              <a:rPr lang="en-US" dirty="0"/>
              <a:t>PSAC Membership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434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Noncertified conditional officers (NCO)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Must meet </a:t>
            </a:r>
            <a:r>
              <a:rPr lang="en-US" u="sng" dirty="0"/>
              <a:t>all</a:t>
            </a:r>
            <a:r>
              <a:rPr lang="en-US" dirty="0"/>
              <a:t> of the admission requirements </a:t>
            </a:r>
            <a:r>
              <a:rPr lang="en-US" u="sng" dirty="0"/>
              <a:t>prior</a:t>
            </a:r>
            <a:r>
              <a:rPr lang="en-US" dirty="0"/>
              <a:t> to being hired by your agency</a:t>
            </a:r>
          </a:p>
          <a:p>
            <a:r>
              <a:rPr lang="en-US" dirty="0"/>
              <a:t>Must have psychological exam before hiring</a:t>
            </a:r>
          </a:p>
          <a:p>
            <a:r>
              <a:rPr lang="en-US" dirty="0"/>
              <a:t>Must submit Change in Status form within 7 days of hiring</a:t>
            </a:r>
          </a:p>
          <a:p>
            <a:r>
              <a:rPr lang="en-US" dirty="0"/>
              <a:t>Automatically enrolled into the next available Basic training class</a:t>
            </a:r>
          </a:p>
          <a:p>
            <a:r>
              <a:rPr lang="en-US" dirty="0"/>
              <a:t>Can only work for 16 weeks before attending the academy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340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5343" y="785600"/>
            <a:ext cx="9603275" cy="1049235"/>
          </a:xfrm>
        </p:spPr>
        <p:txBody>
          <a:bodyPr>
            <a:normAutofit/>
          </a:bodyPr>
          <a:lstStyle/>
          <a:p>
            <a:r>
              <a:rPr lang="en-US" dirty="0"/>
              <a:t>Noncertified conditional officer:       Model hiring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Employment application stage</a:t>
            </a:r>
          </a:p>
          <a:p>
            <a:r>
              <a:rPr lang="en-US" dirty="0"/>
              <a:t>Conditional Offer of Employment stage</a:t>
            </a:r>
          </a:p>
          <a:p>
            <a:r>
              <a:rPr lang="en-US" dirty="0"/>
              <a:t>Hiring Stage</a:t>
            </a:r>
          </a:p>
          <a:p>
            <a:r>
              <a:rPr lang="en-US" dirty="0"/>
              <a:t>Academy Application</a:t>
            </a:r>
          </a:p>
          <a:p>
            <a:r>
              <a:rPr lang="en-US" dirty="0"/>
              <a:t>Decision time</a:t>
            </a:r>
          </a:p>
          <a:p>
            <a:pPr lvl="1"/>
            <a:r>
              <a:rPr lang="en-US" dirty="0"/>
              <a:t>Interact with public</a:t>
            </a:r>
          </a:p>
          <a:p>
            <a:pPr lvl="1"/>
            <a:r>
              <a:rPr lang="en-US" dirty="0"/>
              <a:t>No public interaction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146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Once hired it is decision time…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Will the new hire “interact with the public” or not prior to attending the academy?</a:t>
            </a:r>
          </a:p>
        </p:txBody>
      </p:sp>
    </p:spTree>
    <p:extLst>
      <p:ext uri="{BB962C8B-B14F-4D97-AF65-F5344CB8AC3E}">
        <p14:creationId xmlns:p14="http://schemas.microsoft.com/office/powerpoint/2010/main" val="1451188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447191" y="2194180"/>
            <a:ext cx="4645152" cy="459882"/>
          </a:xfrm>
        </p:spPr>
        <p:txBody>
          <a:bodyPr/>
          <a:lstStyle/>
          <a:p>
            <a:r>
              <a:rPr lang="en-US" dirty="0"/>
              <a:t>Interact with the Public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Meet ALL admission requirements and hire them</a:t>
            </a:r>
          </a:p>
          <a:p>
            <a:r>
              <a:rPr lang="en-US" dirty="0"/>
              <a:t>Complete 80 hours of training</a:t>
            </a:r>
          </a:p>
          <a:p>
            <a:r>
              <a:rPr lang="en-US" dirty="0"/>
              <a:t>Verify to Director training completed</a:t>
            </a:r>
          </a:p>
          <a:p>
            <a:r>
              <a:rPr lang="en-US" dirty="0"/>
              <a:t>Limited interaction with the public and only with an FTO 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No interaction with the public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Meet ALL admission requirements and hire them</a:t>
            </a:r>
          </a:p>
          <a:p>
            <a:r>
              <a:rPr lang="en-US" dirty="0"/>
              <a:t>Send to academy</a:t>
            </a:r>
          </a:p>
          <a:p>
            <a:r>
              <a:rPr lang="en-US" dirty="0"/>
              <a:t>Can’t work as a law enforcement officer</a:t>
            </a:r>
          </a:p>
        </p:txBody>
      </p:sp>
    </p:spTree>
    <p:extLst>
      <p:ext uri="{BB962C8B-B14F-4D97-AF65-F5344CB8AC3E}">
        <p14:creationId xmlns:p14="http://schemas.microsoft.com/office/powerpoint/2010/main" val="1206975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Noncertified conditional officer:       Model hiring process </a:t>
            </a:r>
            <a:r>
              <a:rPr lang="en-US" sz="2000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Employment Application</a:t>
            </a:r>
          </a:p>
          <a:p>
            <a:r>
              <a:rPr lang="en-US" dirty="0"/>
              <a:t>Conditional Offer of Employment</a:t>
            </a:r>
          </a:p>
          <a:p>
            <a:r>
              <a:rPr lang="en-US" dirty="0"/>
              <a:t>Hiring</a:t>
            </a:r>
          </a:p>
          <a:p>
            <a:r>
              <a:rPr lang="en-US" dirty="0"/>
              <a:t>Academy Application</a:t>
            </a:r>
          </a:p>
          <a:p>
            <a:r>
              <a:rPr lang="en-US" dirty="0"/>
              <a:t>Decision time</a:t>
            </a:r>
          </a:p>
          <a:p>
            <a:r>
              <a:rPr lang="en-US" dirty="0"/>
              <a:t>Attend Academy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539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Reciprocity Officers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u="sng" dirty="0"/>
              <a:t>Cannot</a:t>
            </a:r>
            <a:r>
              <a:rPr lang="en-US" sz="3200" dirty="0"/>
              <a:t> work as a law enforcement officer until they have completed Nebraska certification training</a:t>
            </a:r>
          </a:p>
          <a:p>
            <a:r>
              <a:rPr lang="en-US" sz="3200" dirty="0"/>
              <a:t>If denied certification by PSAC “cannot be hired by another agency”</a:t>
            </a:r>
          </a:p>
        </p:txBody>
      </p:sp>
    </p:spTree>
    <p:extLst>
      <p:ext uri="{BB962C8B-B14F-4D97-AF65-F5344CB8AC3E}">
        <p14:creationId xmlns:p14="http://schemas.microsoft.com/office/powerpoint/2010/main" val="1472685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573</TotalTime>
  <Words>704</Words>
  <Application>Microsoft Office PowerPoint</Application>
  <PresentationFormat>Widescreen</PresentationFormat>
  <Paragraphs>128</Paragraphs>
  <Slides>18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Gill Sans MT</vt:lpstr>
      <vt:lpstr>Gallery</vt:lpstr>
      <vt:lpstr>LB 51 </vt:lpstr>
      <vt:lpstr>Effective Date:     August 28th, 2021</vt:lpstr>
      <vt:lpstr>Major Impacts of LB 51</vt:lpstr>
      <vt:lpstr>Noncertified conditional officers (NCO)</vt:lpstr>
      <vt:lpstr>Noncertified conditional officer:       Model hiring process</vt:lpstr>
      <vt:lpstr>Once hired it is decision time…</vt:lpstr>
      <vt:lpstr>Requirements</vt:lpstr>
      <vt:lpstr>Noncertified conditional officer:       Model hiring process (cont.)</vt:lpstr>
      <vt:lpstr>Reciprocity Officers</vt:lpstr>
      <vt:lpstr>Hiring of Nebraska Certified Officers </vt:lpstr>
      <vt:lpstr>Continuing education</vt:lpstr>
      <vt:lpstr>2022 Requirements  28 hours and the following topics: </vt:lpstr>
      <vt:lpstr>2023 Requirements  32 hours and the following topics: </vt:lpstr>
      <vt:lpstr>Reserve Officers</vt:lpstr>
      <vt:lpstr>revocation</vt:lpstr>
      <vt:lpstr>Agency Accreditation</vt:lpstr>
      <vt:lpstr>PSAC Membership</vt:lpstr>
      <vt:lpstr>Policies</vt:lpstr>
    </vt:vector>
  </TitlesOfParts>
  <Company>State of Nebraska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LB 51</dc:title>
  <dc:creator>Urbanek, Brenda</dc:creator>
  <cp:lastModifiedBy>Diane Becker</cp:lastModifiedBy>
  <cp:revision>28</cp:revision>
  <dcterms:created xsi:type="dcterms:W3CDTF">2021-08-04T16:23:17Z</dcterms:created>
  <dcterms:modified xsi:type="dcterms:W3CDTF">2021-08-12T18:44:02Z</dcterms:modified>
</cp:coreProperties>
</file>